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5"/>
  </p:notesMasterIdLst>
  <p:sldIdLst>
    <p:sldId id="277" r:id="rId4"/>
    <p:sldId id="261" r:id="rId5"/>
    <p:sldId id="262" r:id="rId6"/>
    <p:sldId id="264" r:id="rId7"/>
    <p:sldId id="265" r:id="rId8"/>
    <p:sldId id="266" r:id="rId9"/>
    <p:sldId id="276" r:id="rId10"/>
    <p:sldId id="275" r:id="rId11"/>
    <p:sldId id="271" r:id="rId12"/>
    <p:sldId id="274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Q18z3IDPNtMdJS+UUauc1g==" hashData="nydGWHnYioklur/xT3MbIWKKljM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F41A41-6CAE-4329-A456-9FB57BD1F9BE}" type="doc">
      <dgm:prSet loTypeId="urn:microsoft.com/office/officeart/2005/8/layout/radial5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423B9E-CF0A-402F-87B1-35023660238C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ILLUME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E34A981-8505-4902-94AB-F45BB4524407}" type="parTrans" cxnId="{6985D931-69A9-4422-8534-DDD2012CD08B}">
      <dgm:prSet/>
      <dgm:spPr/>
      <dgm:t>
        <a:bodyPr/>
        <a:lstStyle/>
        <a:p>
          <a:endParaRPr lang="en-US"/>
        </a:p>
      </dgm:t>
    </dgm:pt>
    <dgm:pt modelId="{F9B54277-FD2B-4177-984E-CBB53196DF20}" type="sibTrans" cxnId="{6985D931-69A9-4422-8534-DDD2012CD08B}">
      <dgm:prSet/>
      <dgm:spPr/>
      <dgm:t>
        <a:bodyPr/>
        <a:lstStyle/>
        <a:p>
          <a:endParaRPr lang="en-US"/>
        </a:p>
      </dgm:t>
    </dgm:pt>
    <dgm:pt modelId="{6CAF011A-A20A-4BEB-B678-2DF04296023F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QUIZ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387D6-6854-4B20-BE81-655F1D4AABD2}" type="parTrans" cxnId="{82ED282F-C933-4D3D-B07F-00EA272761BC}">
      <dgm:prSet/>
      <dgm:spPr/>
      <dgm:t>
        <a:bodyPr/>
        <a:lstStyle/>
        <a:p>
          <a:endParaRPr lang="en-US"/>
        </a:p>
      </dgm:t>
    </dgm:pt>
    <dgm:pt modelId="{5D1BD622-1216-4034-A8C4-44627664073A}" type="sibTrans" cxnId="{82ED282F-C933-4D3D-B07F-00EA272761BC}">
      <dgm:prSet/>
      <dgm:spPr/>
      <dgm:t>
        <a:bodyPr/>
        <a:lstStyle/>
        <a:p>
          <a:endParaRPr lang="en-US"/>
        </a:p>
      </dgm:t>
    </dgm:pt>
    <dgm:pt modelId="{7D0069F8-F46B-424F-B94A-6A7102D30935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BOLLYWOOD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QUIZ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4CE367-CEAA-49A9-96C0-A0DD004FE8AB}" type="parTrans" cxnId="{B68DB993-C863-4D4C-9203-CF28C8B1ED8A}">
      <dgm:prSet/>
      <dgm:spPr/>
      <dgm:t>
        <a:bodyPr/>
        <a:lstStyle/>
        <a:p>
          <a:endParaRPr lang="en-US"/>
        </a:p>
      </dgm:t>
    </dgm:pt>
    <dgm:pt modelId="{9F3846DD-3EE8-44F8-9767-9233D553EC0C}" type="sibTrans" cxnId="{B68DB993-C863-4D4C-9203-CF28C8B1ED8A}">
      <dgm:prSet/>
      <dgm:spPr/>
      <dgm:t>
        <a:bodyPr/>
        <a:lstStyle/>
        <a:p>
          <a:endParaRPr lang="en-US"/>
        </a:p>
      </dgm:t>
    </dgm:pt>
    <dgm:pt modelId="{6CAB8F66-FE09-404D-AC9F-ACE637E60230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QUIZ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8A30E3-E2E1-40CA-8113-5FEAACAC12F1}" type="parTrans" cxnId="{571B9C42-253A-47C0-A023-6610524AECC9}">
      <dgm:prSet/>
      <dgm:spPr/>
      <dgm:t>
        <a:bodyPr/>
        <a:lstStyle/>
        <a:p>
          <a:endParaRPr lang="en-US"/>
        </a:p>
      </dgm:t>
    </dgm:pt>
    <dgm:pt modelId="{C9525E92-B5A9-414F-9D88-75B37B0B6152}" type="sibTrans" cxnId="{571B9C42-253A-47C0-A023-6610524AECC9}">
      <dgm:prSet/>
      <dgm:spPr/>
      <dgm:t>
        <a:bodyPr/>
        <a:lstStyle/>
        <a:p>
          <a:endParaRPr lang="en-US"/>
        </a:p>
      </dgm:t>
    </dgm:pt>
    <dgm:pt modelId="{FDFA8C92-9595-447E-8369-9F0965E91BA2}">
      <dgm:prSet phldrT="[Text]"/>
      <dgm:spPr/>
      <dgm:t>
        <a:bodyPr/>
        <a:lstStyle/>
        <a:p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SPORTS QUIZ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F25FAD-F250-4738-94CE-4193273E1381}" type="parTrans" cxnId="{42F7ED85-43EE-4976-8640-E04839FE639D}">
      <dgm:prSet/>
      <dgm:spPr/>
      <dgm:t>
        <a:bodyPr/>
        <a:lstStyle/>
        <a:p>
          <a:endParaRPr lang="en-US"/>
        </a:p>
      </dgm:t>
    </dgm:pt>
    <dgm:pt modelId="{BA5E68A3-3C8A-4BD5-938B-5F36B5F918E6}" type="sibTrans" cxnId="{42F7ED85-43EE-4976-8640-E04839FE639D}">
      <dgm:prSet/>
      <dgm:spPr/>
      <dgm:t>
        <a:bodyPr/>
        <a:lstStyle/>
        <a:p>
          <a:endParaRPr lang="en-US"/>
        </a:p>
      </dgm:t>
    </dgm:pt>
    <dgm:pt modelId="{2C544046-B2EC-4FF9-88A1-E0B3C4CF7944}">
      <dgm:prSet phldrT="[Text]" custT="1"/>
      <dgm:spPr/>
      <dgm:t>
        <a:bodyPr/>
        <a:lstStyle/>
        <a:p>
          <a:r>
            <a: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</a:t>
          </a:r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QUIZ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DBAE9F-345E-434C-A343-C77B5670042D}" type="parTrans" cxnId="{C01A44F9-423C-4440-835A-6FDAE20A3111}">
      <dgm:prSet/>
      <dgm:spPr/>
      <dgm:t>
        <a:bodyPr/>
        <a:lstStyle/>
        <a:p>
          <a:endParaRPr lang="en-US"/>
        </a:p>
      </dgm:t>
    </dgm:pt>
    <dgm:pt modelId="{FA1883C8-CB09-416C-AC97-C9AD66FB4F8C}" type="sibTrans" cxnId="{C01A44F9-423C-4440-835A-6FDAE20A3111}">
      <dgm:prSet/>
      <dgm:spPr/>
      <dgm:t>
        <a:bodyPr/>
        <a:lstStyle/>
        <a:p>
          <a:endParaRPr lang="en-US"/>
        </a:p>
      </dgm:t>
    </dgm:pt>
    <dgm:pt modelId="{8C8A15B6-68EE-481A-A709-2AEED24B067C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LITERATURE QUIZ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3AB064-DD20-4405-8C28-D29E7EE2D9BB}" type="parTrans" cxnId="{8AB6ABBC-FA5E-42A4-9CEF-4C68100EE055}">
      <dgm:prSet/>
      <dgm:spPr/>
      <dgm:t>
        <a:bodyPr/>
        <a:lstStyle/>
        <a:p>
          <a:endParaRPr lang="en-US"/>
        </a:p>
      </dgm:t>
    </dgm:pt>
    <dgm:pt modelId="{E126DCE4-F341-44E5-9702-83BA2B8AC250}" type="sibTrans" cxnId="{8AB6ABBC-FA5E-42A4-9CEF-4C68100EE055}">
      <dgm:prSet/>
      <dgm:spPr/>
      <dgm:t>
        <a:bodyPr/>
        <a:lstStyle/>
        <a:p>
          <a:endParaRPr lang="en-US"/>
        </a:p>
      </dgm:t>
    </dgm:pt>
    <dgm:pt modelId="{B80FB3AA-AD1D-4489-B3E3-694F0447ECD1}">
      <dgm:prSet phldrT="[Text]" custT="1"/>
      <dgm:spPr/>
      <dgm:t>
        <a:bodyPr/>
        <a:lstStyle/>
        <a:p>
          <a:r>
            <a:rPr lang="en-US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CRICKET QUIZ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47F8D4-2540-40D4-99AF-3F133406F6DF}" type="parTrans" cxnId="{E074B36C-C7E9-4C49-AFB9-258DFD784FDF}">
      <dgm:prSet/>
      <dgm:spPr/>
      <dgm:t>
        <a:bodyPr/>
        <a:lstStyle/>
        <a:p>
          <a:endParaRPr lang="en-US"/>
        </a:p>
      </dgm:t>
    </dgm:pt>
    <dgm:pt modelId="{F3D2FA4E-D10C-41B9-830A-8967FFB701C2}" type="sibTrans" cxnId="{E074B36C-C7E9-4C49-AFB9-258DFD784FDF}">
      <dgm:prSet/>
      <dgm:spPr/>
      <dgm:t>
        <a:bodyPr/>
        <a:lstStyle/>
        <a:p>
          <a:endParaRPr lang="en-US"/>
        </a:p>
      </dgm:t>
    </dgm:pt>
    <dgm:pt modelId="{026FDF1F-FEB6-4453-9DC7-8D31515EC091}" type="pres">
      <dgm:prSet presAssocID="{7DF41A41-6CAE-4329-A456-9FB57BD1F9B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8A4D02-76D7-4E7E-9465-D0F53969CC11}" type="pres">
      <dgm:prSet presAssocID="{DD423B9E-CF0A-402F-87B1-35023660238C}" presName="centerShape" presStyleLbl="node0" presStyleIdx="0" presStyleCnt="1"/>
      <dgm:spPr/>
      <dgm:t>
        <a:bodyPr/>
        <a:lstStyle/>
        <a:p>
          <a:endParaRPr lang="en-US"/>
        </a:p>
      </dgm:t>
    </dgm:pt>
    <dgm:pt modelId="{6E250593-4918-4B79-BA7B-501D7D5D336F}" type="pres">
      <dgm:prSet presAssocID="{EB9387D6-6854-4B20-BE81-655F1D4AABD2}" presName="parTrans" presStyleLbl="sibTrans2D1" presStyleIdx="0" presStyleCnt="7"/>
      <dgm:spPr/>
      <dgm:t>
        <a:bodyPr/>
        <a:lstStyle/>
        <a:p>
          <a:endParaRPr lang="en-US"/>
        </a:p>
      </dgm:t>
    </dgm:pt>
    <dgm:pt modelId="{D00EE89B-7694-4982-BB39-577C74FC6DFF}" type="pres">
      <dgm:prSet presAssocID="{EB9387D6-6854-4B20-BE81-655F1D4AABD2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96C67492-1E29-49E8-A41C-8D0C20E7A1F2}" type="pres">
      <dgm:prSet presAssocID="{6CAF011A-A20A-4BEB-B678-2DF04296023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FDD3DD-83FA-4024-8B36-432CA8AB1E69}" type="pres">
      <dgm:prSet presAssocID="{0A4CE367-CEAA-49A9-96C0-A0DD004FE8AB}" presName="parTrans" presStyleLbl="sibTrans2D1" presStyleIdx="1" presStyleCnt="7"/>
      <dgm:spPr/>
      <dgm:t>
        <a:bodyPr/>
        <a:lstStyle/>
        <a:p>
          <a:endParaRPr lang="en-US"/>
        </a:p>
      </dgm:t>
    </dgm:pt>
    <dgm:pt modelId="{B29AC429-C1C5-4453-88BD-1A8D277E032E}" type="pres">
      <dgm:prSet presAssocID="{0A4CE367-CEAA-49A9-96C0-A0DD004FE8AB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31B9FE5D-F9E2-4619-96B4-E4D86D7DB615}" type="pres">
      <dgm:prSet presAssocID="{7D0069F8-F46B-424F-B94A-6A7102D30935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AE4BF-0852-4959-92E4-A8225906F9B1}" type="pres">
      <dgm:prSet presAssocID="{F88A30E3-E2E1-40CA-8113-5FEAACAC12F1}" presName="parTrans" presStyleLbl="sibTrans2D1" presStyleIdx="2" presStyleCnt="7"/>
      <dgm:spPr/>
      <dgm:t>
        <a:bodyPr/>
        <a:lstStyle/>
        <a:p>
          <a:endParaRPr lang="en-US"/>
        </a:p>
      </dgm:t>
    </dgm:pt>
    <dgm:pt modelId="{66707410-508E-46E0-BE31-054C1B05E71B}" type="pres">
      <dgm:prSet presAssocID="{F88A30E3-E2E1-40CA-8113-5FEAACAC12F1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3CFF20B5-83A4-4A14-97BE-840CD1CAE9EC}" type="pres">
      <dgm:prSet presAssocID="{6CAB8F66-FE09-404D-AC9F-ACE637E6023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0951E-FE4A-403A-8693-D912779383EE}" type="pres">
      <dgm:prSet presAssocID="{ECF25FAD-F250-4738-94CE-4193273E1381}" presName="parTrans" presStyleLbl="sibTrans2D1" presStyleIdx="3" presStyleCnt="7"/>
      <dgm:spPr/>
      <dgm:t>
        <a:bodyPr/>
        <a:lstStyle/>
        <a:p>
          <a:endParaRPr lang="en-US"/>
        </a:p>
      </dgm:t>
    </dgm:pt>
    <dgm:pt modelId="{0530A41D-03E7-4231-B2CC-C864DD091BDD}" type="pres">
      <dgm:prSet presAssocID="{ECF25FAD-F250-4738-94CE-4193273E1381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822C57A4-739B-498F-9368-4D3FC2D09CDD}" type="pres">
      <dgm:prSet presAssocID="{FDFA8C92-9595-447E-8369-9F0965E91BA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A11BE-4C9E-468A-BA50-3F5597E0D6A7}" type="pres">
      <dgm:prSet presAssocID="{0ADBAE9F-345E-434C-A343-C77B5670042D}" presName="parTrans" presStyleLbl="sibTrans2D1" presStyleIdx="4" presStyleCnt="7"/>
      <dgm:spPr/>
      <dgm:t>
        <a:bodyPr/>
        <a:lstStyle/>
        <a:p>
          <a:endParaRPr lang="en-US"/>
        </a:p>
      </dgm:t>
    </dgm:pt>
    <dgm:pt modelId="{7AD7EFDD-1CB1-465F-B162-C168E9BADF42}" type="pres">
      <dgm:prSet presAssocID="{0ADBAE9F-345E-434C-A343-C77B5670042D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422155E6-6F0D-4D14-B178-3C49B16E81E4}" type="pres">
      <dgm:prSet presAssocID="{2C544046-B2EC-4FF9-88A1-E0B3C4CF794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DDFA0-9D5E-4A8E-A0FE-62D3E1155F7E}" type="pres">
      <dgm:prSet presAssocID="{4A3AB064-DD20-4405-8C28-D29E7EE2D9BB}" presName="parTrans" presStyleLbl="sibTrans2D1" presStyleIdx="5" presStyleCnt="7"/>
      <dgm:spPr/>
      <dgm:t>
        <a:bodyPr/>
        <a:lstStyle/>
        <a:p>
          <a:endParaRPr lang="en-US"/>
        </a:p>
      </dgm:t>
    </dgm:pt>
    <dgm:pt modelId="{3A360479-4A7F-4B1E-A145-82A528731F41}" type="pres">
      <dgm:prSet presAssocID="{4A3AB064-DD20-4405-8C28-D29E7EE2D9BB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069C1F63-0CCA-433D-8400-B99EDDCA5841}" type="pres">
      <dgm:prSet presAssocID="{8C8A15B6-68EE-481A-A709-2AEED24B067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634BA9-E0FE-4F46-8AB5-8E13E35303D1}" type="pres">
      <dgm:prSet presAssocID="{EF47F8D4-2540-40D4-99AF-3F133406F6DF}" presName="parTrans" presStyleLbl="sibTrans2D1" presStyleIdx="6" presStyleCnt="7"/>
      <dgm:spPr/>
      <dgm:t>
        <a:bodyPr/>
        <a:lstStyle/>
        <a:p>
          <a:endParaRPr lang="en-US"/>
        </a:p>
      </dgm:t>
    </dgm:pt>
    <dgm:pt modelId="{C155C5E7-E459-4076-9E68-F2F7FEBCAA9F}" type="pres">
      <dgm:prSet presAssocID="{EF47F8D4-2540-40D4-99AF-3F133406F6DF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55580935-A1EB-499D-986B-DDEAC039D917}" type="pres">
      <dgm:prSet presAssocID="{B80FB3AA-AD1D-4489-B3E3-694F0447ECD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72188E-54DD-47A5-84A8-72123489805F}" type="presOf" srcId="{EB9387D6-6854-4B20-BE81-655F1D4AABD2}" destId="{D00EE89B-7694-4982-BB39-577C74FC6DFF}" srcOrd="1" destOrd="0" presId="urn:microsoft.com/office/officeart/2005/8/layout/radial5"/>
    <dgm:cxn modelId="{B68DB993-C863-4D4C-9203-CF28C8B1ED8A}" srcId="{DD423B9E-CF0A-402F-87B1-35023660238C}" destId="{7D0069F8-F46B-424F-B94A-6A7102D30935}" srcOrd="1" destOrd="0" parTransId="{0A4CE367-CEAA-49A9-96C0-A0DD004FE8AB}" sibTransId="{9F3846DD-3EE8-44F8-9767-9233D553EC0C}"/>
    <dgm:cxn modelId="{AC711622-596B-41F7-895D-C04757B9A7F2}" type="presOf" srcId="{0ADBAE9F-345E-434C-A343-C77B5670042D}" destId="{C8EA11BE-4C9E-468A-BA50-3F5597E0D6A7}" srcOrd="0" destOrd="0" presId="urn:microsoft.com/office/officeart/2005/8/layout/radial5"/>
    <dgm:cxn modelId="{82ED282F-C933-4D3D-B07F-00EA272761BC}" srcId="{DD423B9E-CF0A-402F-87B1-35023660238C}" destId="{6CAF011A-A20A-4BEB-B678-2DF04296023F}" srcOrd="0" destOrd="0" parTransId="{EB9387D6-6854-4B20-BE81-655F1D4AABD2}" sibTransId="{5D1BD622-1216-4034-A8C4-44627664073A}"/>
    <dgm:cxn modelId="{198DA2D5-150C-4679-9490-84F495CB09CB}" type="presOf" srcId="{6CAF011A-A20A-4BEB-B678-2DF04296023F}" destId="{96C67492-1E29-49E8-A41C-8D0C20E7A1F2}" srcOrd="0" destOrd="0" presId="urn:microsoft.com/office/officeart/2005/8/layout/radial5"/>
    <dgm:cxn modelId="{42F7ED85-43EE-4976-8640-E04839FE639D}" srcId="{DD423B9E-CF0A-402F-87B1-35023660238C}" destId="{FDFA8C92-9595-447E-8369-9F0965E91BA2}" srcOrd="3" destOrd="0" parTransId="{ECF25FAD-F250-4738-94CE-4193273E1381}" sibTransId="{BA5E68A3-3C8A-4BD5-938B-5F36B5F918E6}"/>
    <dgm:cxn modelId="{6985D931-69A9-4422-8534-DDD2012CD08B}" srcId="{7DF41A41-6CAE-4329-A456-9FB57BD1F9BE}" destId="{DD423B9E-CF0A-402F-87B1-35023660238C}" srcOrd="0" destOrd="0" parTransId="{AE34A981-8505-4902-94AB-F45BB4524407}" sibTransId="{F9B54277-FD2B-4177-984E-CBB53196DF20}"/>
    <dgm:cxn modelId="{C01A44F9-423C-4440-835A-6FDAE20A3111}" srcId="{DD423B9E-CF0A-402F-87B1-35023660238C}" destId="{2C544046-B2EC-4FF9-88A1-E0B3C4CF7944}" srcOrd="4" destOrd="0" parTransId="{0ADBAE9F-345E-434C-A343-C77B5670042D}" sibTransId="{FA1883C8-CB09-416C-AC97-C9AD66FB4F8C}"/>
    <dgm:cxn modelId="{F9789315-1902-4698-B662-3BEE48BFB298}" type="presOf" srcId="{4A3AB064-DD20-4405-8C28-D29E7EE2D9BB}" destId="{3A360479-4A7F-4B1E-A145-82A528731F41}" srcOrd="1" destOrd="0" presId="urn:microsoft.com/office/officeart/2005/8/layout/radial5"/>
    <dgm:cxn modelId="{0A2B809B-82BB-40C3-A455-713378D4F560}" type="presOf" srcId="{0A4CE367-CEAA-49A9-96C0-A0DD004FE8AB}" destId="{B29AC429-C1C5-4453-88BD-1A8D277E032E}" srcOrd="1" destOrd="0" presId="urn:microsoft.com/office/officeart/2005/8/layout/radial5"/>
    <dgm:cxn modelId="{3272C5F8-5ED7-4AE7-922A-881D0D527766}" type="presOf" srcId="{B80FB3AA-AD1D-4489-B3E3-694F0447ECD1}" destId="{55580935-A1EB-499D-986B-DDEAC039D917}" srcOrd="0" destOrd="0" presId="urn:microsoft.com/office/officeart/2005/8/layout/radial5"/>
    <dgm:cxn modelId="{8EDC9BBE-02D9-40E7-BC63-6D325195A85B}" type="presOf" srcId="{F88A30E3-E2E1-40CA-8113-5FEAACAC12F1}" destId="{66707410-508E-46E0-BE31-054C1B05E71B}" srcOrd="1" destOrd="0" presId="urn:microsoft.com/office/officeart/2005/8/layout/radial5"/>
    <dgm:cxn modelId="{F367F152-6D09-4B69-9587-B56D195A639A}" type="presOf" srcId="{EB9387D6-6854-4B20-BE81-655F1D4AABD2}" destId="{6E250593-4918-4B79-BA7B-501D7D5D336F}" srcOrd="0" destOrd="0" presId="urn:microsoft.com/office/officeart/2005/8/layout/radial5"/>
    <dgm:cxn modelId="{C6F38137-B82A-4B44-A848-65595FEBEE87}" type="presOf" srcId="{8C8A15B6-68EE-481A-A709-2AEED24B067C}" destId="{069C1F63-0CCA-433D-8400-B99EDDCA5841}" srcOrd="0" destOrd="0" presId="urn:microsoft.com/office/officeart/2005/8/layout/radial5"/>
    <dgm:cxn modelId="{66EF1BD4-F32A-4782-89C7-0AFF520C0011}" type="presOf" srcId="{4A3AB064-DD20-4405-8C28-D29E7EE2D9BB}" destId="{729DDFA0-9D5E-4A8E-A0FE-62D3E1155F7E}" srcOrd="0" destOrd="0" presId="urn:microsoft.com/office/officeart/2005/8/layout/radial5"/>
    <dgm:cxn modelId="{571B9C42-253A-47C0-A023-6610524AECC9}" srcId="{DD423B9E-CF0A-402F-87B1-35023660238C}" destId="{6CAB8F66-FE09-404D-AC9F-ACE637E60230}" srcOrd="2" destOrd="0" parTransId="{F88A30E3-E2E1-40CA-8113-5FEAACAC12F1}" sibTransId="{C9525E92-B5A9-414F-9D88-75B37B0B6152}"/>
    <dgm:cxn modelId="{81B3F646-E506-48A4-A205-BCEC7D850D6E}" type="presOf" srcId="{ECF25FAD-F250-4738-94CE-4193273E1381}" destId="{0530A41D-03E7-4231-B2CC-C864DD091BDD}" srcOrd="1" destOrd="0" presId="urn:microsoft.com/office/officeart/2005/8/layout/radial5"/>
    <dgm:cxn modelId="{4021605A-9C35-4497-915C-45BC58EA647B}" type="presOf" srcId="{0ADBAE9F-345E-434C-A343-C77B5670042D}" destId="{7AD7EFDD-1CB1-465F-B162-C168E9BADF42}" srcOrd="1" destOrd="0" presId="urn:microsoft.com/office/officeart/2005/8/layout/radial5"/>
    <dgm:cxn modelId="{D0F4A6E4-AC02-43DC-AE9C-6C59A69711EF}" type="presOf" srcId="{2C544046-B2EC-4FF9-88A1-E0B3C4CF7944}" destId="{422155E6-6F0D-4D14-B178-3C49B16E81E4}" srcOrd="0" destOrd="0" presId="urn:microsoft.com/office/officeart/2005/8/layout/radial5"/>
    <dgm:cxn modelId="{9813DF82-0C47-4E26-8CC3-C288F3F3F0BF}" type="presOf" srcId="{ECF25FAD-F250-4738-94CE-4193273E1381}" destId="{6E80951E-FE4A-403A-8693-D912779383EE}" srcOrd="0" destOrd="0" presId="urn:microsoft.com/office/officeart/2005/8/layout/radial5"/>
    <dgm:cxn modelId="{D98A7AB7-5DD9-4023-8CEE-BC6A9250114C}" type="presOf" srcId="{0A4CE367-CEAA-49A9-96C0-A0DD004FE8AB}" destId="{00FDD3DD-83FA-4024-8B36-432CA8AB1E69}" srcOrd="0" destOrd="0" presId="urn:microsoft.com/office/officeart/2005/8/layout/radial5"/>
    <dgm:cxn modelId="{E85A94A7-72EB-4230-A9A1-A4FBECEADDDB}" type="presOf" srcId="{EF47F8D4-2540-40D4-99AF-3F133406F6DF}" destId="{C155C5E7-E459-4076-9E68-F2F7FEBCAA9F}" srcOrd="1" destOrd="0" presId="urn:microsoft.com/office/officeart/2005/8/layout/radial5"/>
    <dgm:cxn modelId="{663DBF3A-3471-43AA-B266-4003518CE7F4}" type="presOf" srcId="{DD423B9E-CF0A-402F-87B1-35023660238C}" destId="{2F8A4D02-76D7-4E7E-9465-D0F53969CC11}" srcOrd="0" destOrd="0" presId="urn:microsoft.com/office/officeart/2005/8/layout/radial5"/>
    <dgm:cxn modelId="{67DEBF33-3D1A-4B52-9949-8BCD1DDBCBDB}" type="presOf" srcId="{F88A30E3-E2E1-40CA-8113-5FEAACAC12F1}" destId="{CDAAE4BF-0852-4959-92E4-A8225906F9B1}" srcOrd="0" destOrd="0" presId="urn:microsoft.com/office/officeart/2005/8/layout/radial5"/>
    <dgm:cxn modelId="{E074B36C-C7E9-4C49-AFB9-258DFD784FDF}" srcId="{DD423B9E-CF0A-402F-87B1-35023660238C}" destId="{B80FB3AA-AD1D-4489-B3E3-694F0447ECD1}" srcOrd="6" destOrd="0" parTransId="{EF47F8D4-2540-40D4-99AF-3F133406F6DF}" sibTransId="{F3D2FA4E-D10C-41B9-830A-8967FFB701C2}"/>
    <dgm:cxn modelId="{D08A7A97-8B29-43F8-A4F0-7A82F49069CA}" type="presOf" srcId="{6CAB8F66-FE09-404D-AC9F-ACE637E60230}" destId="{3CFF20B5-83A4-4A14-97BE-840CD1CAE9EC}" srcOrd="0" destOrd="0" presId="urn:microsoft.com/office/officeart/2005/8/layout/radial5"/>
    <dgm:cxn modelId="{C81713AA-EF8E-4B75-8C8D-CE9310B1BB7E}" type="presOf" srcId="{7DF41A41-6CAE-4329-A456-9FB57BD1F9BE}" destId="{026FDF1F-FEB6-4453-9DC7-8D31515EC091}" srcOrd="0" destOrd="0" presId="urn:microsoft.com/office/officeart/2005/8/layout/radial5"/>
    <dgm:cxn modelId="{8AB6ABBC-FA5E-42A4-9CEF-4C68100EE055}" srcId="{DD423B9E-CF0A-402F-87B1-35023660238C}" destId="{8C8A15B6-68EE-481A-A709-2AEED24B067C}" srcOrd="5" destOrd="0" parTransId="{4A3AB064-DD20-4405-8C28-D29E7EE2D9BB}" sibTransId="{E126DCE4-F341-44E5-9702-83BA2B8AC250}"/>
    <dgm:cxn modelId="{5187B84A-46EE-4918-9B94-F8836607094E}" type="presOf" srcId="{EF47F8D4-2540-40D4-99AF-3F133406F6DF}" destId="{7A634BA9-E0FE-4F46-8AB5-8E13E35303D1}" srcOrd="0" destOrd="0" presId="urn:microsoft.com/office/officeart/2005/8/layout/radial5"/>
    <dgm:cxn modelId="{2724BD9D-D01C-49C6-89F5-1AAD8224DD1A}" type="presOf" srcId="{FDFA8C92-9595-447E-8369-9F0965E91BA2}" destId="{822C57A4-739B-498F-9368-4D3FC2D09CDD}" srcOrd="0" destOrd="0" presId="urn:microsoft.com/office/officeart/2005/8/layout/radial5"/>
    <dgm:cxn modelId="{0A02B542-1580-45D5-BBE0-E8F731E80F58}" type="presOf" srcId="{7D0069F8-F46B-424F-B94A-6A7102D30935}" destId="{31B9FE5D-F9E2-4619-96B4-E4D86D7DB615}" srcOrd="0" destOrd="0" presId="urn:microsoft.com/office/officeart/2005/8/layout/radial5"/>
    <dgm:cxn modelId="{F53BA067-0A24-49DB-8971-ED087FF7D670}" type="presParOf" srcId="{026FDF1F-FEB6-4453-9DC7-8D31515EC091}" destId="{2F8A4D02-76D7-4E7E-9465-D0F53969CC11}" srcOrd="0" destOrd="0" presId="urn:microsoft.com/office/officeart/2005/8/layout/radial5"/>
    <dgm:cxn modelId="{D888D2D4-1A89-4542-A6D9-30D66ECB5799}" type="presParOf" srcId="{026FDF1F-FEB6-4453-9DC7-8D31515EC091}" destId="{6E250593-4918-4B79-BA7B-501D7D5D336F}" srcOrd="1" destOrd="0" presId="urn:microsoft.com/office/officeart/2005/8/layout/radial5"/>
    <dgm:cxn modelId="{F5822B60-08DA-476B-955E-39AAF3B87334}" type="presParOf" srcId="{6E250593-4918-4B79-BA7B-501D7D5D336F}" destId="{D00EE89B-7694-4982-BB39-577C74FC6DFF}" srcOrd="0" destOrd="0" presId="urn:microsoft.com/office/officeart/2005/8/layout/radial5"/>
    <dgm:cxn modelId="{07F100D5-1C49-47F4-A494-395A6C4F87ED}" type="presParOf" srcId="{026FDF1F-FEB6-4453-9DC7-8D31515EC091}" destId="{96C67492-1E29-49E8-A41C-8D0C20E7A1F2}" srcOrd="2" destOrd="0" presId="urn:microsoft.com/office/officeart/2005/8/layout/radial5"/>
    <dgm:cxn modelId="{415BFCE3-DC2A-46CB-92CF-E5B2FCAB5619}" type="presParOf" srcId="{026FDF1F-FEB6-4453-9DC7-8D31515EC091}" destId="{00FDD3DD-83FA-4024-8B36-432CA8AB1E69}" srcOrd="3" destOrd="0" presId="urn:microsoft.com/office/officeart/2005/8/layout/radial5"/>
    <dgm:cxn modelId="{C3FA20EA-214A-41E7-A265-587542115B90}" type="presParOf" srcId="{00FDD3DD-83FA-4024-8B36-432CA8AB1E69}" destId="{B29AC429-C1C5-4453-88BD-1A8D277E032E}" srcOrd="0" destOrd="0" presId="urn:microsoft.com/office/officeart/2005/8/layout/radial5"/>
    <dgm:cxn modelId="{B1D4660A-988A-46ED-BEA6-B1873F5E5B7A}" type="presParOf" srcId="{026FDF1F-FEB6-4453-9DC7-8D31515EC091}" destId="{31B9FE5D-F9E2-4619-96B4-E4D86D7DB615}" srcOrd="4" destOrd="0" presId="urn:microsoft.com/office/officeart/2005/8/layout/radial5"/>
    <dgm:cxn modelId="{A09772E8-A53F-4149-8B5E-5ADA483738AF}" type="presParOf" srcId="{026FDF1F-FEB6-4453-9DC7-8D31515EC091}" destId="{CDAAE4BF-0852-4959-92E4-A8225906F9B1}" srcOrd="5" destOrd="0" presId="urn:microsoft.com/office/officeart/2005/8/layout/radial5"/>
    <dgm:cxn modelId="{7E387D57-DE65-46C4-9E1D-C5D4727500DB}" type="presParOf" srcId="{CDAAE4BF-0852-4959-92E4-A8225906F9B1}" destId="{66707410-508E-46E0-BE31-054C1B05E71B}" srcOrd="0" destOrd="0" presId="urn:microsoft.com/office/officeart/2005/8/layout/radial5"/>
    <dgm:cxn modelId="{A57B432E-7B1D-4A01-8E9C-1DDE9488A586}" type="presParOf" srcId="{026FDF1F-FEB6-4453-9DC7-8D31515EC091}" destId="{3CFF20B5-83A4-4A14-97BE-840CD1CAE9EC}" srcOrd="6" destOrd="0" presId="urn:microsoft.com/office/officeart/2005/8/layout/radial5"/>
    <dgm:cxn modelId="{044EF212-A9AF-43FE-999D-288B6EDE5582}" type="presParOf" srcId="{026FDF1F-FEB6-4453-9DC7-8D31515EC091}" destId="{6E80951E-FE4A-403A-8693-D912779383EE}" srcOrd="7" destOrd="0" presId="urn:microsoft.com/office/officeart/2005/8/layout/radial5"/>
    <dgm:cxn modelId="{B7B266D6-3C79-4AB0-A840-54A85B6DDC06}" type="presParOf" srcId="{6E80951E-FE4A-403A-8693-D912779383EE}" destId="{0530A41D-03E7-4231-B2CC-C864DD091BDD}" srcOrd="0" destOrd="0" presId="urn:microsoft.com/office/officeart/2005/8/layout/radial5"/>
    <dgm:cxn modelId="{47441768-6F49-4FC5-AC57-0A3B1C507167}" type="presParOf" srcId="{026FDF1F-FEB6-4453-9DC7-8D31515EC091}" destId="{822C57A4-739B-498F-9368-4D3FC2D09CDD}" srcOrd="8" destOrd="0" presId="urn:microsoft.com/office/officeart/2005/8/layout/radial5"/>
    <dgm:cxn modelId="{DB56B868-846F-47E3-A055-AB7232454A6B}" type="presParOf" srcId="{026FDF1F-FEB6-4453-9DC7-8D31515EC091}" destId="{C8EA11BE-4C9E-468A-BA50-3F5597E0D6A7}" srcOrd="9" destOrd="0" presId="urn:microsoft.com/office/officeart/2005/8/layout/radial5"/>
    <dgm:cxn modelId="{92A9F64C-9302-4D55-90C5-8820F0D3B277}" type="presParOf" srcId="{C8EA11BE-4C9E-468A-BA50-3F5597E0D6A7}" destId="{7AD7EFDD-1CB1-465F-B162-C168E9BADF42}" srcOrd="0" destOrd="0" presId="urn:microsoft.com/office/officeart/2005/8/layout/radial5"/>
    <dgm:cxn modelId="{35D81DF9-EA9D-4A82-8F39-9D2097D76A9B}" type="presParOf" srcId="{026FDF1F-FEB6-4453-9DC7-8D31515EC091}" destId="{422155E6-6F0D-4D14-B178-3C49B16E81E4}" srcOrd="10" destOrd="0" presId="urn:microsoft.com/office/officeart/2005/8/layout/radial5"/>
    <dgm:cxn modelId="{CB590F84-E287-4072-B0C8-52CCD897F38F}" type="presParOf" srcId="{026FDF1F-FEB6-4453-9DC7-8D31515EC091}" destId="{729DDFA0-9D5E-4A8E-A0FE-62D3E1155F7E}" srcOrd="11" destOrd="0" presId="urn:microsoft.com/office/officeart/2005/8/layout/radial5"/>
    <dgm:cxn modelId="{F90DEA0A-EB75-4241-8203-ED47AF2D5B66}" type="presParOf" srcId="{729DDFA0-9D5E-4A8E-A0FE-62D3E1155F7E}" destId="{3A360479-4A7F-4B1E-A145-82A528731F41}" srcOrd="0" destOrd="0" presId="urn:microsoft.com/office/officeart/2005/8/layout/radial5"/>
    <dgm:cxn modelId="{4ED95F3A-23C4-4EB4-9737-5012C90BCC6E}" type="presParOf" srcId="{026FDF1F-FEB6-4453-9DC7-8D31515EC091}" destId="{069C1F63-0CCA-433D-8400-B99EDDCA5841}" srcOrd="12" destOrd="0" presId="urn:microsoft.com/office/officeart/2005/8/layout/radial5"/>
    <dgm:cxn modelId="{704B23DA-4991-4621-801A-979B65C7CE00}" type="presParOf" srcId="{026FDF1F-FEB6-4453-9DC7-8D31515EC091}" destId="{7A634BA9-E0FE-4F46-8AB5-8E13E35303D1}" srcOrd="13" destOrd="0" presId="urn:microsoft.com/office/officeart/2005/8/layout/radial5"/>
    <dgm:cxn modelId="{05422A3D-20DF-443E-8690-645875F7EE2C}" type="presParOf" srcId="{7A634BA9-E0FE-4F46-8AB5-8E13E35303D1}" destId="{C155C5E7-E459-4076-9E68-F2F7FEBCAA9F}" srcOrd="0" destOrd="0" presId="urn:microsoft.com/office/officeart/2005/8/layout/radial5"/>
    <dgm:cxn modelId="{9BF33098-B9EB-4239-AB2B-C1D94C269FE8}" type="presParOf" srcId="{026FDF1F-FEB6-4453-9DC7-8D31515EC091}" destId="{55580935-A1EB-499D-986B-DDEAC039D917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8A4D02-76D7-4E7E-9465-D0F53969CC11}">
      <dsp:nvSpPr>
        <dsp:cNvPr id="0" name=""/>
        <dsp:cNvSpPr/>
      </dsp:nvSpPr>
      <dsp:spPr>
        <a:xfrm>
          <a:off x="3584153" y="2573144"/>
          <a:ext cx="1975693" cy="19756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ILLUME</a:t>
          </a: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4153" y="2573144"/>
        <a:ext cx="1975693" cy="1975693"/>
      </dsp:txXfrm>
    </dsp:sp>
    <dsp:sp modelId="{6E250593-4918-4B79-BA7B-501D7D5D336F}">
      <dsp:nvSpPr>
        <dsp:cNvPr id="0" name=""/>
        <dsp:cNvSpPr/>
      </dsp:nvSpPr>
      <dsp:spPr>
        <a:xfrm rot="16200000">
          <a:off x="4362984" y="1854739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6200000">
        <a:off x="4362984" y="1854739"/>
        <a:ext cx="418030" cy="671735"/>
      </dsp:txXfrm>
    </dsp:sp>
    <dsp:sp modelId="{96C67492-1E29-49E8-A41C-8D0C20E7A1F2}">
      <dsp:nvSpPr>
        <dsp:cNvPr id="0" name=""/>
        <dsp:cNvSpPr/>
      </dsp:nvSpPr>
      <dsp:spPr>
        <a:xfrm>
          <a:off x="3682937" y="6283"/>
          <a:ext cx="1778124" cy="1778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BUSINESS QUIZ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2937" y="6283"/>
        <a:ext cx="1778124" cy="1778124"/>
      </dsp:txXfrm>
    </dsp:sp>
    <dsp:sp modelId="{00FDD3DD-83FA-4024-8B36-432CA8AB1E69}">
      <dsp:nvSpPr>
        <dsp:cNvPr id="0" name=""/>
        <dsp:cNvSpPr/>
      </dsp:nvSpPr>
      <dsp:spPr>
        <a:xfrm rot="19285714">
          <a:off x="5434394" y="2370702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9285714">
        <a:off x="5434394" y="2370702"/>
        <a:ext cx="418030" cy="671735"/>
      </dsp:txXfrm>
    </dsp:sp>
    <dsp:sp modelId="{31B9FE5D-F9E2-4619-96B4-E4D86D7DB615}">
      <dsp:nvSpPr>
        <dsp:cNvPr id="0" name=""/>
        <dsp:cNvSpPr/>
      </dsp:nvSpPr>
      <dsp:spPr>
        <a:xfrm>
          <a:off x="5767023" y="1009926"/>
          <a:ext cx="1778124" cy="1778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BOLLYWOOD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QUIZ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7023" y="1009926"/>
        <a:ext cx="1778124" cy="1778124"/>
      </dsp:txXfrm>
    </dsp:sp>
    <dsp:sp modelId="{CDAAE4BF-0852-4959-92E4-A8225906F9B1}">
      <dsp:nvSpPr>
        <dsp:cNvPr id="0" name=""/>
        <dsp:cNvSpPr/>
      </dsp:nvSpPr>
      <dsp:spPr>
        <a:xfrm rot="771429">
          <a:off x="5699010" y="3530062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771429">
        <a:off x="5699010" y="3530062"/>
        <a:ext cx="418030" cy="671735"/>
      </dsp:txXfrm>
    </dsp:sp>
    <dsp:sp modelId="{3CFF20B5-83A4-4A14-97BE-840CD1CAE9EC}">
      <dsp:nvSpPr>
        <dsp:cNvPr id="0" name=""/>
        <dsp:cNvSpPr/>
      </dsp:nvSpPr>
      <dsp:spPr>
        <a:xfrm>
          <a:off x="6281750" y="3265090"/>
          <a:ext cx="1778124" cy="1778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GENERAL QUIZ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1750" y="3265090"/>
        <a:ext cx="1778124" cy="1778124"/>
      </dsp:txXfrm>
    </dsp:sp>
    <dsp:sp modelId="{6E80951E-FE4A-403A-8693-D912779383EE}">
      <dsp:nvSpPr>
        <dsp:cNvPr id="0" name=""/>
        <dsp:cNvSpPr/>
      </dsp:nvSpPr>
      <dsp:spPr>
        <a:xfrm rot="3857143">
          <a:off x="4957572" y="4459796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3857143">
        <a:off x="4957572" y="4459796"/>
        <a:ext cx="418030" cy="671735"/>
      </dsp:txXfrm>
    </dsp:sp>
    <dsp:sp modelId="{822C57A4-739B-498F-9368-4D3FC2D09CDD}">
      <dsp:nvSpPr>
        <dsp:cNvPr id="0" name=""/>
        <dsp:cNvSpPr/>
      </dsp:nvSpPr>
      <dsp:spPr>
        <a:xfrm>
          <a:off x="4839518" y="5073592"/>
          <a:ext cx="1778124" cy="1778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SPORTS QUIZ</a:t>
          </a:r>
          <a:endParaRPr lang="en-US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39518" y="5073592"/>
        <a:ext cx="1778124" cy="1778124"/>
      </dsp:txXfrm>
    </dsp:sp>
    <dsp:sp modelId="{C8EA11BE-4C9E-468A-BA50-3F5597E0D6A7}">
      <dsp:nvSpPr>
        <dsp:cNvPr id="0" name=""/>
        <dsp:cNvSpPr/>
      </dsp:nvSpPr>
      <dsp:spPr>
        <a:xfrm rot="6942857">
          <a:off x="3768397" y="4459796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6942857">
        <a:off x="3768397" y="4459796"/>
        <a:ext cx="418030" cy="671735"/>
      </dsp:txXfrm>
    </dsp:sp>
    <dsp:sp modelId="{422155E6-6F0D-4D14-B178-3C49B16E81E4}">
      <dsp:nvSpPr>
        <dsp:cNvPr id="0" name=""/>
        <dsp:cNvSpPr/>
      </dsp:nvSpPr>
      <dsp:spPr>
        <a:xfrm>
          <a:off x="2526357" y="5073592"/>
          <a:ext cx="1778124" cy="1778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ENVIRONMENT</a:t>
          </a: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QUIZ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26357" y="5073592"/>
        <a:ext cx="1778124" cy="1778124"/>
      </dsp:txXfrm>
    </dsp:sp>
    <dsp:sp modelId="{729DDFA0-9D5E-4A8E-A0FE-62D3E1155F7E}">
      <dsp:nvSpPr>
        <dsp:cNvPr id="0" name=""/>
        <dsp:cNvSpPr/>
      </dsp:nvSpPr>
      <dsp:spPr>
        <a:xfrm rot="10028571">
          <a:off x="3026959" y="3530062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028571">
        <a:off x="3026959" y="3530062"/>
        <a:ext cx="418030" cy="671735"/>
      </dsp:txXfrm>
    </dsp:sp>
    <dsp:sp modelId="{069C1F63-0CCA-433D-8400-B99EDDCA5841}">
      <dsp:nvSpPr>
        <dsp:cNvPr id="0" name=""/>
        <dsp:cNvSpPr/>
      </dsp:nvSpPr>
      <dsp:spPr>
        <a:xfrm>
          <a:off x="1084125" y="3265090"/>
          <a:ext cx="1778124" cy="1778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LITERATURE QUIZ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4125" y="3265090"/>
        <a:ext cx="1778124" cy="1778124"/>
      </dsp:txXfrm>
    </dsp:sp>
    <dsp:sp modelId="{7A634BA9-E0FE-4F46-8AB5-8E13E35303D1}">
      <dsp:nvSpPr>
        <dsp:cNvPr id="0" name=""/>
        <dsp:cNvSpPr/>
      </dsp:nvSpPr>
      <dsp:spPr>
        <a:xfrm rot="13114286">
          <a:off x="3291575" y="2370702"/>
          <a:ext cx="4180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3114286">
        <a:off x="3291575" y="2370702"/>
        <a:ext cx="418030" cy="671735"/>
      </dsp:txXfrm>
    </dsp:sp>
    <dsp:sp modelId="{55580935-A1EB-499D-986B-DDEAC039D917}">
      <dsp:nvSpPr>
        <dsp:cNvPr id="0" name=""/>
        <dsp:cNvSpPr/>
      </dsp:nvSpPr>
      <dsp:spPr>
        <a:xfrm>
          <a:off x="1598852" y="1009926"/>
          <a:ext cx="1778124" cy="177812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CRICKET QUIZ</a:t>
          </a:r>
          <a:endParaRPr lang="en-US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98852" y="1009926"/>
        <a:ext cx="1778124" cy="1778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B164C-21AC-4529-AF60-560487F96B1E}" type="datetimeFigureOut">
              <a:rPr lang="en-US" smtClean="0"/>
              <a:pPr/>
              <a:t>12/16/2012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C5117-36CA-4487-BE61-D747BC78F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081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M.E.L.A.=</a:t>
            </a:r>
            <a:r>
              <a:rPr lang="en-US" baseline="0" dirty="0" smtClean="0"/>
              <a:t> MUSIC, ENTERTAINMENT, LITERATURE, 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C5117-36CA-4487-BE61-D747BC78F19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364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67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705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8822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006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38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03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471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32001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708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094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566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9462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9542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33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288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733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38509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71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9377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1280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302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0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349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189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2654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176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59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515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344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798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74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0987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7000" b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53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7000" b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19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7000" b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C875654-57CD-40B4-A6B5-8CAF0BB7AD21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12/16/2012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4025B4-74D0-4664-9358-BFD1BE981407}" type="slidenum">
              <a:rPr lang="en-IN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511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izsocietysrcc.in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tx2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228600"/>
            <a:ext cx="4633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QUIZ SOCIETY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62125" y="1126224"/>
            <a:ext cx="533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SHRI RAM COLLEGE OF COMMERCE</a:t>
            </a:r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719935"/>
            <a:ext cx="1260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2012-13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258"/>
            <a:ext cx="17621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D:\QuizSoc\QuizSoc Logo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0"/>
            <a:ext cx="25908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94262" y="5921514"/>
            <a:ext cx="61000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SPONSORSHIP PROPOSAL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1905000"/>
            <a:ext cx="9255126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38641" y="5329535"/>
            <a:ext cx="486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ANNUAL QUIZ FEST OF SRCC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040726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066800"/>
            <a:ext cx="8763000" cy="5016758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76200" cap="flat" cmpd="dbl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TITLE SPONSOR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 smtClean="0">
                <a:solidFill>
                  <a:sysClr val="windowText" lastClr="000000"/>
                </a:solidFill>
                <a:latin typeface="Calibri"/>
              </a:rPr>
              <a:t>QUIZ SOCIETY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SRCC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 smtClean="0">
                <a:solidFill>
                  <a:sysClr val="windowText" lastClr="000000"/>
                </a:solidFill>
                <a:latin typeface="Calibri"/>
              </a:rPr>
              <a:t>ILLUME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                                           POWERED BY 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 SPONSOR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ASSOCIATION WITH 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ASSOCIATE SPONSOR1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&amp;</a:t>
            </a: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ASSOCIATE SPONSOR2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 SPONSORS EVENT SPONSORS EVENT SPONSORS EVENT SPONSORS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 SPONSORS OTHER SPONSORS OTHER SPONSORS OTHER SPONSORS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28600"/>
            <a:ext cx="26548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Flex Design</a:t>
            </a:r>
            <a:endParaRPr kumimoji="0" lang="en-US" sz="3600" b="1" i="0" u="none" strike="noStrike" kern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42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5138" y="381000"/>
            <a:ext cx="421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CONTACT US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4" name="Picture 2" descr="D:\QuizSoc\Illume '12\332818_303404186389697_698139042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05891" y="3505200"/>
            <a:ext cx="5334000" cy="271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9380" y="1454727"/>
            <a:ext cx="53113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SUSHANT AGARWAL (PRESIDENT)        9953418792</a:t>
            </a:r>
          </a:p>
          <a:p>
            <a:pPr algn="ctr"/>
            <a:r>
              <a:rPr lang="en-US" dirty="0" smtClean="0"/>
              <a:t>ASHISH SAINI (SECRETARY)                 9818089711</a:t>
            </a:r>
          </a:p>
          <a:p>
            <a:pPr algn="ctr"/>
            <a:r>
              <a:rPr lang="en-US" dirty="0" smtClean="0"/>
              <a:t>SHAUNIK DHIR (SPONSORSHIP HEAD)  9953539267</a:t>
            </a:r>
          </a:p>
          <a:p>
            <a:endParaRPr lang="en-US" dirty="0"/>
          </a:p>
          <a:p>
            <a:r>
              <a:rPr lang="en-US" dirty="0" smtClean="0"/>
              <a:t>Email: quizsociety.srcc@gmail.com</a:t>
            </a:r>
          </a:p>
          <a:p>
            <a:r>
              <a:rPr lang="en-US" dirty="0" smtClean="0"/>
              <a:t>Website: </a:t>
            </a:r>
            <a:r>
              <a:rPr lang="en-US" dirty="0" smtClean="0">
                <a:hlinkClick r:id="rId3"/>
              </a:rPr>
              <a:t>www.quizsocietysrcc.in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0015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457200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SRCC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6866" y="1967344"/>
            <a:ext cx="77299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FOREMOST ACADEMIC INSTITUTION IN 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BRIGHTEST MINDS OF THE COUNTRY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MOST REPUTED FACULTY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200" dirty="0" smtClean="0"/>
              <a:t>RECRUITMENTS BY MULTINATIONAL COMPANIES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0297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457200"/>
            <a:ext cx="2989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QUIZSOC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1498040"/>
            <a:ext cx="73151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FORMED IN 2009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LARGEST QUIZZING SOCIETY IN INDIA-OVER 80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RIGID 3-PART RECRUITMENT PROCESS TO ENSURE BEST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MEMBERS INCLUDE STATE AND NATIONAL LEVEL QUIZ CHAMPIONS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BEST QUIZZING TEAM IN THE COUNTRY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LARGEST UNDERGRADUATE LEVEL QUIZ FEST IN INDIA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PAST QUIZZES CONDUCTED BY REPUTED QUIZMASTERS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DIVIDED INTO VARIOUS WINGS FOR EFFICIENT PERFORMANCE</a:t>
            </a:r>
          </a:p>
        </p:txBody>
      </p:sp>
    </p:spTree>
    <p:extLst>
      <p:ext uri="{BB962C8B-B14F-4D97-AF65-F5344CB8AC3E}">
        <p14:creationId xmlns:p14="http://schemas.microsoft.com/office/powerpoint/2010/main" xmlns="" val="284351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3042538"/>
            <a:ext cx="48953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ANNUAL QUIZ FEST OF SRCC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3415" y="3933056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LEVEL PARTICIPATION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UNDERGRADUATE AND POST-GRADUATE LEVEL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CATEGORIES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CASH PRIZES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AND COUPONS</a:t>
            </a:r>
          </a:p>
        </p:txBody>
      </p:sp>
      <p:pic>
        <p:nvPicPr>
          <p:cNvPr id="1026" name="Picture 2" descr="D:\QuizSoc\416182_300537026676413_1775053916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63691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882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69360737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276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4193" y="457200"/>
            <a:ext cx="3475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QUIZIGNIA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5019" y="22098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HELD ON SEPTEMBER 25, 2012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INTER-COLLEGE QUIZ COMPETITION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BIGGEST QUIZ FEST IN DELHI-NCR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CONDUCTED BY REPUTED QUIZMASTER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PARTICIPATION OF OVER 70 COLLEGES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VARIOUS ROUNDS COVERING A RANGE OF GENRES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/>
              <a:t>MASSIVE AUDIENCE PARTICIPATION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7717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853" y="152400"/>
            <a:ext cx="8114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PICS FROM QUIZIGNIA’12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D:\QuizSoc\Quizignia'12\Quizignia Pics\DSC077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853" y="1371600"/>
            <a:ext cx="3749676" cy="24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QuizSoc\Quizignia'12\Quizignia Pics\DSC07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5772" y="1371600"/>
            <a:ext cx="3749675" cy="249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QuizSoc\Quizignia'12\Quizignia Pics\DSC0749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853" y="4115289"/>
            <a:ext cx="3749676" cy="24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QuizSoc\Quizignia'12\Quizignia Pics\DSC075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5769" y="4115288"/>
            <a:ext cx="3749678" cy="249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440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008966"/>
            <a:ext cx="8229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Name of the Sponsors shall appear on the flexes which will be put up around the college campus.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Events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shall be named after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ame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the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shall be announced frequently during the fest.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Sponsor’s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name will appear on all the backdrops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of events.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Sponsor’s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name will appear on all the posters put in SRCC, other colleges and other popular hangouts and eating joints.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Sponsor’s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name will appear on the invitations sent to all the colleges and the premium pages of the brochures.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will be facilitated to put banners in the college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campus and nearby areas during the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fest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Sponsors will be allowed to put up stalls in prominent college locations (</a:t>
            </a: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 to prior permission from college authorities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Sponsors shall be allowed to distribute pamphlets, leaflets, brochures, coupons, etc. during the fest.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50" y="5256283"/>
            <a:ext cx="8020050" cy="123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NOTE: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Sponsorship benefits are directly proportional to the level of sponsorship offered.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Sponsorship can be offered in cash as well as kind, although sponsors who offer cash shall be given a higher priority.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400" y="36263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</a:rPr>
              <a:t>Sponsorship Benefits</a:t>
            </a:r>
            <a:endParaRPr kumimoji="0" lang="en-US" sz="3600" b="1" i="0" u="none" strike="noStrike" kern="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79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6162" y="533400"/>
            <a:ext cx="5282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PAST SPONSORS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79481"/>
            <a:ext cx="2167466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927" y="1752601"/>
            <a:ext cx="1562100" cy="87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6327" y="4637880"/>
            <a:ext cx="1547813" cy="1260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752599"/>
            <a:ext cx="1893887" cy="952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6685" y="1752601"/>
            <a:ext cx="200136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004919"/>
            <a:ext cx="2737977" cy="89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23813"/>
            <a:ext cx="3056783" cy="101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8046" y="3204657"/>
            <a:ext cx="2478941" cy="9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6581987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427</Words>
  <Application>Microsoft Office PowerPoint</Application>
  <PresentationFormat>On-screen Show (4:3)</PresentationFormat>
  <Paragraphs>78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Slipstream</vt:lpstr>
      <vt:lpstr>1_Slipstream</vt:lpstr>
      <vt:lpstr>2_Slipstream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Gargi Boora, Quiz Society, SRCC</dc:creator>
  <cp:lastModifiedBy>Kuchhal</cp:lastModifiedBy>
  <cp:revision>29</cp:revision>
  <dcterms:created xsi:type="dcterms:W3CDTF">2012-09-08T17:48:01Z</dcterms:created>
  <dcterms:modified xsi:type="dcterms:W3CDTF">2012-12-16T17:45:00Z</dcterms:modified>
</cp:coreProperties>
</file>